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Default Extension="jpeg" ContentType="image/jpeg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20" r:id="rId13"/>
  </p:sldMasterIdLst>
  <p:sldIdLst>
    <p:sldId id="256" r:id="rId15"/>
    <p:sldId id="258" r:id="rId16"/>
    <p:sldId id="259" r:id="rId17"/>
    <p:sldId id="257" r:id="rId18"/>
    <p:sldId id="261" r:id="rId19"/>
    <p:sldId id="263" r:id="rId20"/>
    <p:sldId id="260" r:id="rId21"/>
    <p:sldId id="262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1000">
              <a:srgbClr val="401313"/>
            </a:gs>
            <a:gs pos="79000">
              <a:schemeClr val="tx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2/27/2022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0881642175724.png"></Relationship><Relationship Id="rId3" Type="http://schemas.openxmlformats.org/officeDocument/2006/relationships/image" Target="../media/fImage1346063218147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7372231935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568842406962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518992534464.png"></Relationship><Relationship Id="rId3" Type="http://schemas.openxmlformats.org/officeDocument/2006/relationships/image" Target="../media/fImage16279202565705.jpe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69162758145.png"></Relationship><Relationship Id="rId3" Type="http://schemas.openxmlformats.org/officeDocument/2006/relationships/image" Target="../media/fImage2867062763281.png"></Relationship><Relationship Id="rId4" Type="http://schemas.openxmlformats.org/officeDocument/2006/relationships/image" Target="../media/fImage1753652796827.png"></Relationship><Relationship Id="rId5" Type="http://schemas.openxmlformats.org/officeDocument/2006/relationships/image" Target="../media/fImage1715862839961.png"></Relationship><Relationship Id="rId6" Type="http://schemas.openxmlformats.org/officeDocument/2006/relationships/image" Target="../media/fImage296375291491.png"></Relationship><Relationship Id="rId7" Type="http://schemas.openxmlformats.org/officeDocument/2006/relationships/image" Target="../media/fImage1175612952995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4503151942.png"></Relationship><Relationship Id="rId3" Type="http://schemas.openxmlformats.org/officeDocument/2006/relationships/image" Target="../media/fImage315763164827.png"></Relationship><Relationship Id="rId4" Type="http://schemas.openxmlformats.org/officeDocument/2006/relationships/image" Target="../media/fImage96263175436.png"></Relationship><Relationship Id="rId5" Type="http://schemas.openxmlformats.org/officeDocument/2006/relationships/image" Target="../media/fImage15459318239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69163354604.png"></Relationship><Relationship Id="rId3" Type="http://schemas.openxmlformats.org/officeDocument/2006/relationships/image" Target="../media/fImage1175613363902.png"></Relationship><Relationship Id="rId4" Type="http://schemas.openxmlformats.org/officeDocument/2006/relationships/image" Target="../media/fImage296375337153.png"></Relationship><Relationship Id="rId5" Type="http://schemas.openxmlformats.org/officeDocument/2006/relationships/image" Target="../media/fImage1426892338292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242118541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51171458467.jpeg"></Relationship><Relationship Id="rId3" Type="http://schemas.openxmlformats.org/officeDocument/2006/relationships/image" Target="../media/fImage397861466334.jpeg"></Relationship><Relationship Id="rId4" Type="http://schemas.openxmlformats.org/officeDocument/2006/relationships/image" Target="../media/fImage241271476500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545851989169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46-4번길 동물원</a:t>
            </a:r>
            <a:endParaRPr lang="ko-KR" altLang="en-US" sz="5865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1859280"/>
            <a:ext cx="8535670" cy="17564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NPC 해커톤 축제의 밤</a:t>
            </a:r>
            <a:endParaRPr lang="ko-KR" altLang="en-US" sz="2800" cap="none" dirty="0" smtClean="0" b="0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부제목 3"/>
          <p:cNvSpPr txBox="1">
            <a:spLocks/>
          </p:cNvSpPr>
          <p:nvPr>
            <p:ph type="subTitle" idx="2"/>
          </p:nvPr>
        </p:nvSpPr>
        <p:spPr>
          <a:xfrm rot="0">
            <a:off x="1900555" y="3957955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Team_464</a:t>
            </a:r>
            <a:endParaRPr lang="ko-KR" altLang="en-US" sz="2400" cap="none" dirty="0" smtClean="0" b="0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165" y="775970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2. 게임 소개</a:t>
            </a:r>
            <a:endParaRPr lang="ko-KR" altLang="en-US" sz="3200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3478530" y="1615440"/>
            <a:ext cx="5230495" cy="476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672965" y="2177415"/>
            <a:ext cx="2837180" cy="25546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1) 시놉시스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2) 플레이 컨셉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3) 그래픽 컨셉</a:t>
            </a: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4) 사운드 컨셉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소개_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시놉시스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2185035" y="1657350"/>
            <a:ext cx="7821930" cy="39681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강원도 변두리의 작은 폐 동물원. 오래전에는 아이들의 웃음소리가 가득했던 곳이지만 아무도 찾지 않는 지금은 을씨년스럽기만 하다. 이곳에 갇힌 채 잊혀가는 동물들의 거처를 논의하던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인간들은 그들의 새로운 쓰임을 결정하는데... 일반인의 출입을 금하고 완전히 폐쇄된 동물원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안에서는 비명 같은 울음소리만 가득하다.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어느 날 이곳의 감옥 안에서 기억을 잃은 채 눈을 뜨게 된 플레이어.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곳곳에 눈을 뜨고 볼 수 없는 광경들이 펼쳐져 있지만 어떻게든 이곳을 탈출해야 한다.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동물의 외형을 한 몬스터들을 피해 단서를 모아가니 퍼즐이 하나둘씩 맞춰지고 이 폐동물원과 플레이어의 과거가 밝혀진다. 플레이어는 최후에 어떠한 결말을 맞이할까.</a:t>
            </a:r>
            <a:endParaRPr lang="ko-KR" altLang="en-US" sz="14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소개_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플레이 컨셉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부제목 4"/>
          <p:cNvSpPr txBox="1">
            <a:spLocks/>
          </p:cNvSpPr>
          <p:nvPr>
            <p:ph type="subTitle" idx="2"/>
          </p:nvPr>
        </p:nvSpPr>
        <p:spPr>
          <a:xfrm rot="0">
            <a:off x="1918335" y="1337945"/>
            <a:ext cx="8535670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추리형 공포 탈출 게임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6" name="그림 5" descr="C:/Users/조예진/AppData/Roaming/PolarisOffice/ETemp/3612_21143400/fImage2088164217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t="16379" r="11427" b="9953"/>
          <a:stretch>
            <a:fillRect/>
          </a:stretch>
        </p:blipFill>
        <p:spPr>
          <a:xfrm rot="0">
            <a:off x="812800" y="2193290"/>
            <a:ext cx="4965065" cy="2670810"/>
          </a:xfrm>
          <a:prstGeom prst="rect"/>
          <a:noFill/>
        </p:spPr>
      </p:pic>
      <p:pic>
        <p:nvPicPr>
          <p:cNvPr id="7" name="그림 6" descr="C:/Users/조예진/AppData/Roaming/PolarisOffice/ETemp/3612_21143400/fImage1346063218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16895" r="11599" b="10109"/>
          <a:stretch>
            <a:fillRect/>
          </a:stretch>
        </p:blipFill>
        <p:spPr>
          <a:xfrm rot="0">
            <a:off x="6186170" y="2193290"/>
            <a:ext cx="5041265" cy="2708910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1579880" y="5111115"/>
            <a:ext cx="3439795" cy="6623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폐동물원을 탈출하기 위해 넓은 맵을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돌아다니며 단서를 찾아야 합니다.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6981825" y="5118735"/>
            <a:ext cx="3439795" cy="946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단서를 모아 추리를 통해 비밀번호 해제 또는 열쇠를 얻어 다른 맵으로 이동할 수 있습니다.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소개_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그래픽 컨셉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부제목 4"/>
          <p:cNvSpPr txBox="1">
            <a:spLocks/>
          </p:cNvSpPr>
          <p:nvPr>
            <p:ph type="subTitle" idx="2"/>
          </p:nvPr>
        </p:nvSpPr>
        <p:spPr>
          <a:xfrm rot="0">
            <a:off x="1918335" y="1337945"/>
            <a:ext cx="8535670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픽셀 아트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2479040" y="4800600"/>
            <a:ext cx="7421245" cy="13849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하나의 픽셀 단위로 일일히 도트를 찍어 구조물과 캐릭터, 몬스터를 디자인하였습니다. 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쯔꾸르 게임 특유의 도트 그래픽 컨셉에 맞춰 게임 장르의 유사성과 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게임의 몰입감을 유지하였습니다.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C:/Users/조예진/AppData/Roaming/PolarisOffice/ETemp/3612_21143400/fImage87372231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5060" y="2097405"/>
            <a:ext cx="2342515" cy="23425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소개_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사운드 컨셉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3773805" y="4950460"/>
            <a:ext cx="4831715" cy="13849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배경 : 전반적으로 어둡고 우울한 사운드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동물 사육장 입장 시 해당 동물 울음소리 배경에 등장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게임 오버 시 공포게임에 걸맞은 비명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조예진/AppData/Roaming/PolarisOffice/ETemp/3612_21143400/fImage1056884240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51935" y="1337945"/>
            <a:ext cx="4275455" cy="3264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165" y="775970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3. 세부 설정</a:t>
            </a:r>
            <a:endParaRPr lang="ko-KR" altLang="en-US" sz="3200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3478530" y="1615440"/>
            <a:ext cx="5230495" cy="476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672965" y="2177415"/>
            <a:ext cx="1948815" cy="132397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나눔고딕" charset="0"/>
                <a:ea typeface="나눔고딕" charset="0"/>
              </a:rPr>
              <a:t>   1) 디자인</a:t>
            </a: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나눔고딕" charset="0"/>
                <a:ea typeface="나눔고딕" charset="0"/>
              </a:rPr>
            </a:b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나눔고딕" charset="0"/>
                <a:ea typeface="나눔고딕" charset="0"/>
              </a:rPr>
              <a:t>   2) 진행순서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세부 설정_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디자인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3453765" y="4030345"/>
            <a:ext cx="1224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맵 레퍼런스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985" y="1080135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맵 디자인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C:/Users/조예진/AppData/Roaming/PolarisOffice/ETemp/3612_21143400/fImage351899253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8215" y="2186940"/>
            <a:ext cx="3681730" cy="1721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1" name="그림 10" descr="C:/Users/조예진/AppData/Roaming/PolarisOffice/ETemp/3612_21143400/fImage16279202565705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92" b="55241"/>
          <a:stretch>
            <a:fillRect/>
          </a:stretch>
        </p:blipFill>
        <p:spPr>
          <a:xfrm rot="0">
            <a:off x="6284595" y="2183765"/>
            <a:ext cx="3681730" cy="1564005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2" name="텍스트 상자 11"/>
          <p:cNvSpPr txBox="1">
            <a:spLocks/>
          </p:cNvSpPr>
          <p:nvPr/>
        </p:nvSpPr>
        <p:spPr>
          <a:xfrm rot="0">
            <a:off x="7709535" y="4027170"/>
            <a:ext cx="1224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스케치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2825750" y="4794250"/>
            <a:ext cx="652907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폐쇄된 야외 동물원. 곳곳에 유혈이 낭자하고 훼손된 시체와 뼈가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  나뒹굴고 있다. 허름하고 을씨년스러운 느낌이 든다.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세부 설정_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디자인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1901825" y="3602355"/>
            <a:ext cx="70993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감옥실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985" y="1015365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맵 디자인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5783580" y="3599180"/>
            <a:ext cx="72453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사무실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그림 13" descr="C:/Users/조예진/AppData/Roaming/PolarisOffice/ETemp/3612_21143400/fImage56916275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205" y="1687830"/>
            <a:ext cx="2515235" cy="19691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5" name="그림 14" descr="C:/Users/조예진/AppData/Roaming/PolarisOffice/ETemp/3612_21143400/fImage286706276328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9350" y="1687830"/>
            <a:ext cx="2409825" cy="19691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6" name="그림 15" descr="C:/Users/조예진/AppData/Roaming/PolarisOffice/ETemp/3612_21143400/fImage17536527968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3475" y="1703070"/>
            <a:ext cx="2515235" cy="19526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7" name="텍스트 상자 16"/>
          <p:cNvSpPr txBox="1">
            <a:spLocks/>
          </p:cNvSpPr>
          <p:nvPr/>
        </p:nvSpPr>
        <p:spPr>
          <a:xfrm rot="0">
            <a:off x="9472930" y="3606800"/>
            <a:ext cx="115506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육지동물 존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8" name="그림 17" descr="C:/Users/조예진/AppData/Roaming/PolarisOffice/ETemp/3612_21143400/fImage171586283996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7760" y="4327525"/>
            <a:ext cx="2277110" cy="173609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9" name="텍스트 상자 18"/>
          <p:cNvSpPr txBox="1">
            <a:spLocks/>
          </p:cNvSpPr>
          <p:nvPr/>
        </p:nvSpPr>
        <p:spPr>
          <a:xfrm rot="0">
            <a:off x="1791335" y="5996305"/>
            <a:ext cx="9486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늪지대 존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5780405" y="5982335"/>
            <a:ext cx="9486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닭장 존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2" name="그림 21" descr="C:/Users/조예진/AppData/Roaming/PolarisOffice/ETemp/3612_21143400/fImage29637529149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10930" y="4128135"/>
            <a:ext cx="2562860" cy="2004694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3" name="텍스트 상자 22"/>
          <p:cNvSpPr txBox="1">
            <a:spLocks/>
          </p:cNvSpPr>
          <p:nvPr/>
        </p:nvSpPr>
        <p:spPr>
          <a:xfrm rot="0">
            <a:off x="9683750" y="5979160"/>
            <a:ext cx="9486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통제실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23" descr="C:/Users/조예진/AppData/Roaming/PolarisOffice/ETemp/3612_21143400/fImage1175612952995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9195" y="4128135"/>
            <a:ext cx="2476500" cy="201295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세부 설정_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디자인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985" y="1015365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캐릭터 디자인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1609725" y="5193665"/>
            <a:ext cx="13233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주인공 캐릭터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23" descr="C:/Users/조예진/AppData/Roaming/PolarisOffice/ETemp/3612_21143400/fImage845031519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8545" y="2106295"/>
            <a:ext cx="2430780" cy="27959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5" name="그림 24" descr="C:/Users/조예진/AppData/Roaming/PolarisOffice/ETemp/3612_21143400/fImage3157631648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42410" y="2082165"/>
            <a:ext cx="2025650" cy="2701925"/>
          </a:xfrm>
          <a:prstGeom prst="rect"/>
          <a:noFill/>
        </p:spPr>
      </p:pic>
      <p:pic>
        <p:nvPicPr>
          <p:cNvPr id="26" name="그림 25" descr="C:/Users/조예진/AppData/Roaming/PolarisOffice/ETemp/3612_21143400/fImage9626317543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7495" y="2133600"/>
            <a:ext cx="1827530" cy="2437130"/>
          </a:xfrm>
          <a:prstGeom prst="rect"/>
          <a:noFill/>
        </p:spPr>
      </p:pic>
      <p:pic>
        <p:nvPicPr>
          <p:cNvPr id="27" name="그림 26" descr="C:/Users/조예진/AppData/Roaming/PolarisOffice/ETemp/3612_21143400/fImage15459318239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5415" y="2037080"/>
            <a:ext cx="2094865" cy="2790190"/>
          </a:xfrm>
          <a:prstGeom prst="rect"/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 rot="0">
            <a:off x="4357370" y="5190490"/>
            <a:ext cx="140144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몬스터 - 염소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6847205" y="5187315"/>
            <a:ext cx="140144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몬스터 - 토끼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9370060" y="5205730"/>
            <a:ext cx="140144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몬스터 - 펭귄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세부 설정_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진행 순서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985" y="1015365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게임의 기승전결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1160145" y="4722495"/>
            <a:ext cx="1869440" cy="946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기</a:t>
            </a: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: 제 1장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 감옥실, 사무실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9462135" y="4526915"/>
            <a:ext cx="3423920" cy="946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결</a:t>
            </a: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: 제 4장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 통제실, 탈출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3636645" y="4801870"/>
            <a:ext cx="2111375" cy="6623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승</a:t>
            </a: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: 제 2장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 동물 맵 수색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6758940" y="4809490"/>
            <a:ext cx="1401445" cy="6623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전</a:t>
            </a: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: 제 3장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  실험실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1" name="그림 30" descr="C:/Users/조예진/AppData/Roaming/PolarisOffice/ETemp/3612_21143400/fImage569163354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0415" y="2597785"/>
            <a:ext cx="2515235" cy="19691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2" name="그림 31" descr="C:/Users/조예진/AppData/Roaming/PolarisOffice/ETemp/3612_21143400/fImage11756133639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0435" y="2597785"/>
            <a:ext cx="2476500" cy="201295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3" name="그림 32" descr="C:/Users/조예진/AppData/Roaming/PolarisOffice/ETemp/3612_21143400/fImage2963753371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1585" y="2600960"/>
            <a:ext cx="2590165" cy="2033269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4" name="그림 33" descr="C:/Users/조예진/AppData/Roaming/PolarisOffice/ETemp/3612_21143400/fImage142689233829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t="16368" r="23457" b="10571"/>
          <a:stretch>
            <a:fillRect/>
          </a:stretch>
        </p:blipFill>
        <p:spPr>
          <a:xfrm rot="0">
            <a:off x="6164580" y="2621915"/>
            <a:ext cx="2601595" cy="2002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9435" y="376555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목차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부제목 3"/>
          <p:cNvSpPr txBox="1">
            <a:spLocks/>
          </p:cNvSpPr>
          <p:nvPr>
            <p:ph type="subTitle" idx="2"/>
          </p:nvPr>
        </p:nvSpPr>
        <p:spPr>
          <a:xfrm rot="0">
            <a:off x="1567815" y="1440180"/>
            <a:ext cx="1538605" cy="4984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 게임 개요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부제목 5"/>
          <p:cNvSpPr txBox="1">
            <a:spLocks/>
          </p:cNvSpPr>
          <p:nvPr>
            <p:ph type="subTitle" idx="3"/>
          </p:nvPr>
        </p:nvSpPr>
        <p:spPr>
          <a:xfrm rot="0">
            <a:off x="5285105" y="1440180"/>
            <a:ext cx="1538605" cy="4984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 게임 소개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972685" y="2402205"/>
            <a:ext cx="2035175" cy="18154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1) 시놉시스</a:t>
            </a:r>
            <a:endParaRPr lang="ko-KR" altLang="en-US" sz="1400" cap="none" dirty="0" smtClean="0" b="1" strike="noStrike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2) 플레이 컨셉</a:t>
            </a:r>
            <a:endParaRPr lang="ko-KR" altLang="en-US" sz="1400" cap="none" dirty="0" smtClean="0" b="1" strike="noStrike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3) 그래픽 컨셉</a:t>
            </a: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4) 사운드 컨셉</a:t>
            </a:r>
            <a:endParaRPr lang="ko-KR" altLang="en-US" sz="1400" cap="none" dirty="0" smtClean="0" b="1" strike="noStrike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부제목 7"/>
          <p:cNvSpPr txBox="1">
            <a:spLocks/>
          </p:cNvSpPr>
          <p:nvPr>
            <p:ph type="subTitle" idx="4"/>
          </p:nvPr>
        </p:nvSpPr>
        <p:spPr>
          <a:xfrm rot="0">
            <a:off x="9029065" y="1440180"/>
            <a:ext cx="1538605" cy="4984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3. 세부 설정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8663305" y="2392680"/>
            <a:ext cx="1555115" cy="6623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just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1) 디자인</a:t>
            </a: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1400" cap="none" dirty="0" smtClean="0" b="1" strike="noStrike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2) 진행순서</a:t>
            </a:r>
            <a:endParaRPr lang="ko-KR" altLang="en-US" sz="1400" cap="none" dirty="0" smtClean="0" b="1" strike="noStrike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1532890" y="2407285"/>
            <a:ext cx="1608455" cy="26765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1) 게임 제목</a:t>
            </a: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2) 장르      </a:t>
            </a: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3) 플랫폼</a:t>
            </a:r>
            <a:endParaRPr lang="ko-KR" altLang="en-US" sz="14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4) 기획 의도</a:t>
            </a:r>
            <a:endParaRPr lang="ko-KR" altLang="en-US" sz="14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5) 재미 요소</a:t>
            </a:r>
            <a:endParaRPr lang="ko-KR" altLang="en-US" sz="14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    6) 클리어 조건</a:t>
            </a:r>
            <a:endParaRPr lang="ko-KR" altLang="en-US" sz="14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165" y="3066415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감사합니다.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165" y="775970"/>
            <a:ext cx="8535670" cy="175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1. 게임 개요</a:t>
            </a:r>
            <a:endParaRPr lang="ko-KR" altLang="en-US" sz="3200" cap="none" dirty="0" smtClean="0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4713605" y="1946910"/>
            <a:ext cx="2225040" cy="37852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1) 게임 제목</a:t>
            </a: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2) 장르      </a:t>
            </a: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3) 플랫폼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4) 기획 의도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5) 재미 요소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6) 클리어 조건</a:t>
            </a:r>
            <a:endParaRPr lang="ko-KR" altLang="en-US" sz="2000" cap="none" dirty="0" smtClean="0" b="1" strike="noStrike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3478530" y="1615440"/>
            <a:ext cx="5230495" cy="476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게임 제목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918335" y="1787525"/>
            <a:ext cx="8535670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“46-4번길 동물원”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2581275" y="3134360"/>
            <a:ext cx="7207250" cy="1800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464를 그대로 읽으면 사육사,사륙사입니다.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동물원을 컨셉으로 잡아 “사육사”, 그리고 공포라는 장르와 스토리에 맞춘 “살육”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두 개의 중의적 의미를 내포하고 있습니다.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게임 속 동물원의 주소를 번지 수로 나타내 게임 제목을 설정하였습니다.</a:t>
            </a:r>
            <a:endParaRPr lang="ko-KR" altLang="en-US" sz="14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장르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4838700" y="1306195"/>
            <a:ext cx="2436495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키워드 : 동물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607820" y="4401185"/>
            <a:ext cx="9127490" cy="1515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처음부터 저희 464팀은 “공포 게임”을 장르로 선정한 채 키워드를 제시받았습니다.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공포와 동물을 어떻게 접목시켜 게임을 만들까 고민 끝에,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문을 닫은 동물원을 배경으로 탈출, 추리, 공포 3가지 게임 요소가 담긴 RPG게임을 제작하기로 결정하였습니다.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800225" y="2386330"/>
            <a:ext cx="1445260" cy="1445260"/>
          </a:xfrm>
          <a:prstGeom prst="ellipse"/>
          <a:gradFill rotWithShape="1">
            <a:gsLst>
              <a:gs pos="15000">
                <a:srgbClr val="401313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218690" y="2930525"/>
            <a:ext cx="6089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나눔고딕" charset="0"/>
                <a:ea typeface="나눔고딕" charset="0"/>
              </a:rPr>
              <a:t>공포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4091305" y="2385060"/>
            <a:ext cx="1445260" cy="1445260"/>
          </a:xfrm>
          <a:prstGeom prst="ellipse"/>
          <a:gradFill rotWithShape="1">
            <a:gsLst>
              <a:gs pos="15000">
                <a:srgbClr val="401313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509770" y="2929255"/>
            <a:ext cx="6089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나눔고딕" charset="0"/>
                <a:ea typeface="나눔고딕" charset="0"/>
              </a:rPr>
              <a:t>추리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6518910" y="2385060"/>
            <a:ext cx="1445260" cy="1445260"/>
          </a:xfrm>
          <a:prstGeom prst="ellipse"/>
          <a:gradFill rotWithShape="1">
            <a:gsLst>
              <a:gs pos="15000">
                <a:srgbClr val="401313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6937375" y="2929255"/>
            <a:ext cx="6089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나눔고딕" charset="0"/>
                <a:ea typeface="나눔고딕" charset="0"/>
              </a:rPr>
              <a:t>탈출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부제목 11"/>
          <p:cNvSpPr txBox="1">
            <a:spLocks/>
          </p:cNvSpPr>
          <p:nvPr>
            <p:ph type="subTitle" idx="2"/>
          </p:nvPr>
        </p:nvSpPr>
        <p:spPr>
          <a:xfrm rot="0">
            <a:off x="3382010" y="2822575"/>
            <a:ext cx="574675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+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부제목 12"/>
          <p:cNvSpPr txBox="1">
            <a:spLocks/>
          </p:cNvSpPr>
          <p:nvPr>
            <p:ph type="subTitle" idx="3"/>
          </p:nvPr>
        </p:nvSpPr>
        <p:spPr>
          <a:xfrm rot="0">
            <a:off x="5788025" y="2821305"/>
            <a:ext cx="574675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+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8945880" y="2383790"/>
            <a:ext cx="1445260" cy="1445260"/>
          </a:xfrm>
          <a:prstGeom prst="ellipse"/>
          <a:gradFill rotWithShape="1">
            <a:gsLst>
              <a:gs pos="15000">
                <a:srgbClr val="401313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9364345" y="2927985"/>
            <a:ext cx="63627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latin typeface="나눔고딕" charset="0"/>
                <a:ea typeface="나눔고딕" charset="0"/>
              </a:rPr>
              <a:t>RPG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부제목 15"/>
          <p:cNvSpPr txBox="1">
            <a:spLocks/>
          </p:cNvSpPr>
          <p:nvPr>
            <p:ph type="subTitle" idx="4"/>
          </p:nvPr>
        </p:nvSpPr>
        <p:spPr>
          <a:xfrm rot="0">
            <a:off x="8204200" y="2820035"/>
            <a:ext cx="574675" cy="57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+</a:t>
            </a:r>
            <a:endParaRPr lang="ko-KR" altLang="en-US" sz="2800" cap="none" dirty="0" smtClean="0" b="0" strike="noStrike">
              <a:solidFill>
                <a:srgbClr val="401313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플랫폼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661160" y="1778635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PC : 윈도우 / 모바일 : 안드로이드 기반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" name="그림 6" descr="C:/Users/조예진/AppData/Roaming/PolarisOffice/ETemp/3612_21143400/fImage72421185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0050" y="2665095"/>
            <a:ext cx="1219835" cy="1219835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1657985" y="1197610"/>
            <a:ext cx="8870315" cy="499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제작 : RPG MAKER MV</a:t>
            </a:r>
            <a:endParaRPr lang="ko-KR" altLang="en-US" sz="20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1665605" y="4330065"/>
            <a:ext cx="8870315" cy="15157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46-4번길 동물원은 RPG 쯔꾸르 게임입니다.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쯔꾸르란, 일본어의 “만들다” 의 </a:t>
            </a: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(つくる)와 툴(tool)'의 일본식 표기인 ツール이 합성된 조어이며,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보통 RPG MAKER라는 프로그램으로 만든 게임을 뜻합니다.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기획 의도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616710" y="4011295"/>
            <a:ext cx="8957945" cy="2245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인간의 이기심을 위한 전시로 인해 동물이 사람들의 눈요깃거리가 되어버린 사회적 현상을 비판하자.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이러한 사회적 현상에도 존재하는 무관심을 지적하기 위해 공포심을 통해 위험성을 상기시키자.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just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역지사지 : 지배적인 위치에 있던 인간이 역으로 피지배적인 위치로 내려가 동물에게 위협을 받을 수 있다.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" name="그림 5" descr="C:/Users/조예진/AppData/Roaming/PolarisOffice/ETemp/3612_21143400/fImage45117145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8465" y="2196465"/>
            <a:ext cx="2733675" cy="1542415"/>
          </a:xfrm>
          <a:prstGeom prst="rect"/>
          <a:noFill/>
        </p:spPr>
      </p:pic>
      <p:pic>
        <p:nvPicPr>
          <p:cNvPr id="7" name="그림 6" descr="C:/Users/조예진/AppData/Roaming/PolarisOffice/ETemp/3612_21143400/fImage3978614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23130" y="2190750"/>
            <a:ext cx="2741295" cy="1546225"/>
          </a:xfrm>
          <a:prstGeom prst="rect"/>
          <a:noFill/>
        </p:spPr>
      </p:pic>
      <p:pic>
        <p:nvPicPr>
          <p:cNvPr id="8" name="그림 7" descr="C:/Users/조예진/AppData/Roaming/PolarisOffice/ETemp/3612_21143400/fImage241271476500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62875" y="2187575"/>
            <a:ext cx="2774315" cy="1550035"/>
          </a:xfrm>
          <a:prstGeom prst="rect"/>
          <a:noFill/>
        </p:spPr>
      </p:pic>
      <p:sp>
        <p:nvSpPr>
          <p:cNvPr id="10" name="텍스트 상자 9"/>
          <p:cNvSpPr txBox="1">
            <a:spLocks noChangeAspect="1"/>
          </p:cNvSpPr>
          <p:nvPr/>
        </p:nvSpPr>
        <p:spPr>
          <a:xfrm rot="0" flipH="1">
            <a:off x="2435860" y="1215390"/>
            <a:ext cx="7357745" cy="831215"/>
          </a:xfrm>
          <a:prstGeom prst="rect"/>
          <a:ln w="0" cap="flat" cmpd="sng">
            <a:solidFill>
              <a:srgbClr val="FCFCFC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"한 나라의 위대성과 도덕성은 동물을 다루는 태도로 판단할 수 있다.”</a:t>
            </a:r>
            <a:endParaRPr lang="ko-KR" altLang="en-US" sz="2000" cap="none" dirty="0" smtClean="0" b="1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r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 strike="noStrike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- 마하트마 간디</a:t>
            </a:r>
            <a:endParaRPr lang="ko-KR" altLang="en-US" sz="1600" cap="none" dirty="0" smtClean="0" b="1" strike="noStrike">
              <a:solidFill>
                <a:schemeClr val="bg1">
                  <a:lumMod val="50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재미 요소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6989445" y="2148840"/>
            <a:ext cx="4495165" cy="31070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동물원에 역으로 갇힌 인간 시점의 탈출 플레이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기괴한 동물 몬스터와 동물원 배경의 외형적 공포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동물에게 쫒기는 와중 잡히지 않아야 하는 공포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단서를 모아 추리해 탈출하는 추리 &amp; 탈출 요소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" name="그림 5" descr="C:/Users/조예진/AppData/Roaming/PolarisOffice/ETemp/3612_21143400/fImage1454585198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6074" r="11338" b="9805"/>
          <a:stretch>
            <a:fillRect/>
          </a:stretch>
        </p:blipFill>
        <p:spPr>
          <a:xfrm rot="0">
            <a:off x="267970" y="1958340"/>
            <a:ext cx="6443345" cy="3489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378460" y="366395"/>
            <a:ext cx="4131945" cy="5848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게임 개요_</a:t>
            </a:r>
            <a:r>
              <a:rPr lang="en-US" altLang="ko-KR" sz="2665" cap="none" dirty="0" smtClean="0" b="0" strike="noStrike">
                <a:solidFill>
                  <a:srgbClr val="401313"/>
                </a:solidFill>
                <a:latin typeface="나눔고딕 ExtraBold" charset="0"/>
                <a:ea typeface="나눔고딕 ExtraBold" charset="0"/>
              </a:rPr>
              <a:t>클리어 조건</a:t>
            </a:r>
            <a:endParaRPr lang="ko-KR" altLang="en-US" sz="3600" cap="none" dirty="0" smtClean="0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178560" y="2237740"/>
            <a:ext cx="9824085" cy="23863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동물 몬스터에게 잡히지 않고 단서를 모아 정문으로 탈출 시 성공</a:t>
            </a:r>
            <a:endParaRPr lang="ko-KR" altLang="en-US" sz="24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solidFill>
                  <a:srgbClr val="401313"/>
                </a:solidFill>
                <a:latin typeface="나눔고딕" charset="0"/>
                <a:ea typeface="나눔고딕" charset="0"/>
              </a:rPr>
              <a:t>동물 몬스터에게 잡힐 시 게임 오버</a:t>
            </a:r>
            <a:endParaRPr lang="ko-KR" altLang="en-US" sz="2400" cap="none" dirty="0" smtClean="0" b="1" strike="noStrike">
              <a:solidFill>
                <a:srgbClr val="401313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357505" y="285750"/>
            <a:ext cx="11475720" cy="47625"/>
          </a:xfrm>
          <a:prstGeom prst="rect"/>
          <a:gradFill rotWithShape="1">
            <a:gsLst>
              <a:gs pos="27000">
                <a:srgbClr val="401313"/>
              </a:gs>
              <a:gs pos="100000">
                <a:schemeClr val="tx1"/>
              </a:gs>
            </a:gsLst>
            <a:lin ang="27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0</Paragraphs>
  <Words>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조예진</dc:creator>
  <cp:lastModifiedBy>조예진</cp:lastModifiedBy>
</cp:coreProperties>
</file>